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3FE5-7D9C-4D71-AFEA-BDA7B3D94DD8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E2B2-6F25-483A-9266-1D44D2D4F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157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3FE5-7D9C-4D71-AFEA-BDA7B3D94DD8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E2B2-6F25-483A-9266-1D44D2D4F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523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3FE5-7D9C-4D71-AFEA-BDA7B3D94DD8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E2B2-6F25-483A-9266-1D44D2D4F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704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3FE5-7D9C-4D71-AFEA-BDA7B3D94DD8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E2B2-6F25-483A-9266-1D44D2D4F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967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3FE5-7D9C-4D71-AFEA-BDA7B3D94DD8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E2B2-6F25-483A-9266-1D44D2D4F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145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3FE5-7D9C-4D71-AFEA-BDA7B3D94DD8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E2B2-6F25-483A-9266-1D44D2D4F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801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3FE5-7D9C-4D71-AFEA-BDA7B3D94DD8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E2B2-6F25-483A-9266-1D44D2D4F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842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3FE5-7D9C-4D71-AFEA-BDA7B3D94DD8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E2B2-6F25-483A-9266-1D44D2D4F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766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3FE5-7D9C-4D71-AFEA-BDA7B3D94DD8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E2B2-6F25-483A-9266-1D44D2D4F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408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3FE5-7D9C-4D71-AFEA-BDA7B3D94DD8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E2B2-6F25-483A-9266-1D44D2D4F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747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3FE5-7D9C-4D71-AFEA-BDA7B3D94DD8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E2B2-6F25-483A-9266-1D44D2D4F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098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A3FE5-7D9C-4D71-AFEA-BDA7B3D94DD8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7E2B2-6F25-483A-9266-1D44D2D4F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96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524000"/>
            <a:ext cx="508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38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65577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752600"/>
            <a:ext cx="5562600" cy="3407505"/>
          </a:xfrm>
        </p:spPr>
      </p:pic>
    </p:spTree>
    <p:extLst>
      <p:ext uri="{BB962C8B-B14F-4D97-AF65-F5344CB8AC3E}">
        <p14:creationId xmlns:p14="http://schemas.microsoft.com/office/powerpoint/2010/main" val="52749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905000"/>
            <a:ext cx="5638800" cy="3352800"/>
          </a:xfrm>
        </p:spPr>
      </p:pic>
    </p:spTree>
    <p:extLst>
      <p:ext uri="{BB962C8B-B14F-4D97-AF65-F5344CB8AC3E}">
        <p14:creationId xmlns:p14="http://schemas.microsoft.com/office/powerpoint/2010/main" val="34910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</cp:revision>
  <dcterms:created xsi:type="dcterms:W3CDTF">2013-01-03T16:48:08Z</dcterms:created>
  <dcterms:modified xsi:type="dcterms:W3CDTF">2013-01-03T16:51:29Z</dcterms:modified>
</cp:coreProperties>
</file>